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67" r:id="rId4"/>
    <p:sldId id="272" r:id="rId5"/>
    <p:sldId id="273" r:id="rId6"/>
    <p:sldId id="274" r:id="rId7"/>
    <p:sldId id="275" r:id="rId8"/>
    <p:sldId id="276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38ED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8375580101239154E-4"/>
                  <c:y val="-1.458093330973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6CF-4E52-A520-F624442AEC5C}"/>
                </c:ext>
              </c:extLst>
            </c:dLbl>
            <c:dLbl>
              <c:idx val="1"/>
              <c:layout>
                <c:manualLayout>
                  <c:x val="5.061815743669807E-3"/>
                  <c:y val="-2.579837273886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6CF-4E52-A520-F624442AEC5C}"/>
                </c:ext>
              </c:extLst>
            </c:dLbl>
            <c:dLbl>
              <c:idx val="2"/>
              <c:layout>
                <c:manualLayout>
                  <c:x val="9.2825943316238585E-3"/>
                  <c:y val="-2.2931886878988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6CF-4E52-A520-F624442AE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tr-TR"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DENETİM</c:v>
                </c:pt>
                <c:pt idx="1">
                  <c:v>CEZA YAZILAN</c:v>
                </c:pt>
                <c:pt idx="2">
                  <c:v>İNTERNET KAFE SAYISI</c:v>
                </c:pt>
              </c:strCache>
            </c:strRef>
          </c:cat>
          <c:val>
            <c:numRef>
              <c:f>Sayfa1!$B$2:$B$4</c:f>
              <c:numCache>
                <c:formatCode>#,##0</c:formatCode>
                <c:ptCount val="3"/>
                <c:pt idx="0">
                  <c:v>2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CF-4E52-A520-F624442AEC5C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A7B5D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925487811295534E-3"/>
                  <c:y val="-3.2193796112052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6CF-4E52-A520-F624442AEC5C}"/>
                </c:ext>
              </c:extLst>
            </c:dLbl>
            <c:dLbl>
              <c:idx val="1"/>
              <c:layout>
                <c:manualLayout>
                  <c:x val="8.2171669034825159E-3"/>
                  <c:y val="-2.334606022960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6CF-4E52-A520-F624442AEC5C}"/>
                </c:ext>
              </c:extLst>
            </c:dLbl>
            <c:dLbl>
              <c:idx val="2"/>
              <c:layout>
                <c:manualLayout>
                  <c:x val="9.2825943316239713E-3"/>
                  <c:y val="-3.2193796112052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6CF-4E52-A520-F624442AE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DENETİM</c:v>
                </c:pt>
                <c:pt idx="1">
                  <c:v>CEZA YAZILAN</c:v>
                </c:pt>
                <c:pt idx="2">
                  <c:v>İNTERNET KAFE SAYISI</c:v>
                </c:pt>
              </c:strCache>
            </c:strRef>
          </c:cat>
          <c:val>
            <c:numRef>
              <c:f>Sayfa1!$C$2:$C$4</c:f>
              <c:numCache>
                <c:formatCode>#,##0</c:formatCode>
                <c:ptCount val="3"/>
                <c:pt idx="0">
                  <c:v>4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CF-4E52-A520-F624442AEC5C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4472C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050471974848798E-2"/>
                  <c:y val="-2.072785267255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6CF-4E52-A520-F624442AEC5C}"/>
                </c:ext>
              </c:extLst>
            </c:dLbl>
            <c:dLbl>
              <c:idx val="1"/>
              <c:layout>
                <c:manualLayout>
                  <c:x val="1.1433792931389689E-2"/>
                  <c:y val="-8.9307962601162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6CF-4E52-A520-F624442AEC5C}"/>
                </c:ext>
              </c:extLst>
            </c:dLbl>
            <c:dLbl>
              <c:idx val="2"/>
              <c:layout>
                <c:manualLayout>
                  <c:x val="1.6556787826719526E-2"/>
                  <c:y val="-2.6543721782781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6CF-4E52-A520-F624442AE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Sayfa1!$A$2:$A$4</c:f>
              <c:strCache>
                <c:ptCount val="3"/>
                <c:pt idx="0">
                  <c:v>DENETİM</c:v>
                </c:pt>
                <c:pt idx="1">
                  <c:v>CEZA YAZILAN</c:v>
                </c:pt>
                <c:pt idx="2">
                  <c:v>İNTERNET KAFE SAYISI</c:v>
                </c:pt>
              </c:strCache>
            </c:strRef>
          </c:cat>
          <c:val>
            <c:numRef>
              <c:f>Sayfa1!$D$2:$D$4</c:f>
              <c:numCache>
                <c:formatCode>#,##0</c:formatCode>
                <c:ptCount val="3"/>
                <c:pt idx="0">
                  <c:v>6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6CF-4E52-A520-F624442AE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332592"/>
        <c:axId val="187498272"/>
        <c:axId val="0"/>
      </c:bar3DChart>
      <c:catAx>
        <c:axId val="17933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7498272"/>
        <c:crosses val="autoZero"/>
        <c:auto val="1"/>
        <c:lblAlgn val="ctr"/>
        <c:lblOffset val="100"/>
        <c:noMultiLvlLbl val="0"/>
      </c:catAx>
      <c:valAx>
        <c:axId val="1874982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7933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1A73D-460E-4801-AFA6-117B0835E889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A218731F-0F58-4988-A940-050CA3D58E10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TEMEL YÜKÜMLÜLÜKLER</a:t>
          </a:r>
          <a:endParaRPr lang="tr-TR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9D8FF-D3D0-4ED1-BE5C-4098159708CB}" type="parTrans" cxnId="{3DF46EF6-8D37-4B05-9DF8-2E4F5C97677C}">
      <dgm:prSet/>
      <dgm:spPr/>
      <dgm:t>
        <a:bodyPr/>
        <a:lstStyle/>
        <a:p>
          <a:endParaRPr lang="tr-TR"/>
        </a:p>
      </dgm:t>
    </dgm:pt>
    <dgm:pt modelId="{E6556C72-6EBC-4E9E-B1A0-9198EC638EC7}" type="sibTrans" cxnId="{3DF46EF6-8D37-4B05-9DF8-2E4F5C97677C}">
      <dgm:prSet/>
      <dgm:spPr/>
      <dgm:t>
        <a:bodyPr/>
        <a:lstStyle/>
        <a:p>
          <a:endParaRPr lang="tr-TR"/>
        </a:p>
      </dgm:t>
    </dgm:pt>
    <dgm:pt modelId="{20DB4324-3D37-4C42-A92C-15A444F7606D}">
      <dgm:prSet phldrT="[Metin]" custT="1"/>
      <dgm:spPr>
        <a:solidFill>
          <a:srgbClr val="4472C3"/>
        </a:solidFill>
      </dgm:spPr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İZİN BELGESİ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D911A3-BD4C-4061-9B3C-B67E81B80694}" type="parTrans" cxnId="{B501F413-FE55-4BFF-B5BA-9B81340CCF63}">
      <dgm:prSet/>
      <dgm:spPr/>
      <dgm:t>
        <a:bodyPr/>
        <a:lstStyle/>
        <a:p>
          <a:endParaRPr lang="tr-TR"/>
        </a:p>
      </dgm:t>
    </dgm:pt>
    <dgm:pt modelId="{2F55CFBF-883D-4F80-B41C-0C760C035E1A}" type="sibTrans" cxnId="{B501F413-FE55-4BFF-B5BA-9B81340CCF63}">
      <dgm:prSet/>
      <dgm:spPr/>
      <dgm:t>
        <a:bodyPr/>
        <a:lstStyle/>
        <a:p>
          <a:endParaRPr lang="tr-TR"/>
        </a:p>
      </dgm:t>
    </dgm:pt>
    <dgm:pt modelId="{7FDED9CA-40E5-40F8-AE90-58D7A0F99C7C}">
      <dgm:prSet phldrT="[Metin]" custT="1"/>
      <dgm:spPr>
        <a:solidFill>
          <a:srgbClr val="4472C4"/>
        </a:solidFill>
      </dgm:spPr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SABİT</a:t>
          </a:r>
          <a:r>
            <a:rPr lang="tr-TR" sz="1600" b="1" dirty="0" smtClean="0"/>
            <a:t> </a:t>
          </a:r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İP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DE7EB1-F7DF-4DA1-B456-4FBCD2221859}" type="parTrans" cxnId="{C62130AD-D5F4-4B6D-A6A0-72E0605D95EE}">
      <dgm:prSet/>
      <dgm:spPr/>
      <dgm:t>
        <a:bodyPr/>
        <a:lstStyle/>
        <a:p>
          <a:endParaRPr lang="tr-TR"/>
        </a:p>
      </dgm:t>
    </dgm:pt>
    <dgm:pt modelId="{0C1B9E36-DDEA-4626-949C-281FEBD9E85A}" type="sibTrans" cxnId="{C62130AD-D5F4-4B6D-A6A0-72E0605D95EE}">
      <dgm:prSet/>
      <dgm:spPr/>
      <dgm:t>
        <a:bodyPr/>
        <a:lstStyle/>
        <a:p>
          <a:endParaRPr lang="tr-TR"/>
        </a:p>
      </dgm:t>
    </dgm:pt>
    <dgm:pt modelId="{6805F57D-5924-4E98-8810-51BBEA75D644}">
      <dgm:prSet phldrT="[Metin]" custT="1"/>
      <dgm:spPr>
        <a:solidFill>
          <a:srgbClr val="4472C4"/>
        </a:solidFill>
      </dgm:spPr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İÇERİK ERİŞİM ÖNLEYİCİ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E6034E-B443-40BC-AE48-CCAF66B8585A}" type="parTrans" cxnId="{C5223ED0-27F5-4EB6-89CA-2A1D69D93B45}">
      <dgm:prSet/>
      <dgm:spPr/>
      <dgm:t>
        <a:bodyPr/>
        <a:lstStyle/>
        <a:p>
          <a:endParaRPr lang="tr-TR"/>
        </a:p>
      </dgm:t>
    </dgm:pt>
    <dgm:pt modelId="{4D4A88BD-F0CA-46D8-9BB6-A242678CCBD0}" type="sibTrans" cxnId="{C5223ED0-27F5-4EB6-89CA-2A1D69D93B45}">
      <dgm:prSet/>
      <dgm:spPr/>
      <dgm:t>
        <a:bodyPr/>
        <a:lstStyle/>
        <a:p>
          <a:endParaRPr lang="tr-TR"/>
        </a:p>
      </dgm:t>
    </dgm:pt>
    <dgm:pt modelId="{D08D53FB-020B-41D1-BC30-E153AEEBD898}">
      <dgm:prSet phldrT="[Metin]" custT="1"/>
      <dgm:spPr>
        <a:solidFill>
          <a:srgbClr val="4472C4"/>
        </a:solidFill>
      </dgm:spPr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LOG</a:t>
          </a:r>
          <a:r>
            <a:rPr lang="tr-TR" sz="1600" b="1" dirty="0" smtClean="0"/>
            <a:t> </a:t>
          </a:r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TUTMAK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4FD4DB-CBEB-4C0C-9086-437C3190364D}" type="parTrans" cxnId="{78A51180-6914-4402-A4B8-8F41B5E5627F}">
      <dgm:prSet/>
      <dgm:spPr/>
      <dgm:t>
        <a:bodyPr/>
        <a:lstStyle/>
        <a:p>
          <a:endParaRPr lang="tr-TR"/>
        </a:p>
      </dgm:t>
    </dgm:pt>
    <dgm:pt modelId="{F76DDDC8-2A08-49B9-BF41-DED98D3470A1}" type="sibTrans" cxnId="{78A51180-6914-4402-A4B8-8F41B5E5627F}">
      <dgm:prSet/>
      <dgm:spPr/>
      <dgm:t>
        <a:bodyPr/>
        <a:lstStyle/>
        <a:p>
          <a:endParaRPr lang="tr-TR"/>
        </a:p>
      </dgm:t>
    </dgm:pt>
    <dgm:pt modelId="{AF6BA068-1A9C-47DE-92B7-A4C98E873C6D}">
      <dgm:prSet phldrT="[Metin]" custT="1"/>
      <dgm:spPr>
        <a:solidFill>
          <a:srgbClr val="4472C4"/>
        </a:solidFill>
      </dgm:spPr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VERİLERİ</a:t>
          </a:r>
          <a:r>
            <a:rPr lang="tr-TR" sz="1600" b="1" dirty="0" smtClean="0"/>
            <a:t> </a:t>
          </a:r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SAKLAMAK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A5495F-161C-4D4A-988B-12C1BC13614E}" type="parTrans" cxnId="{DD107AA4-ED99-4224-9884-EDA3DFDC1B0B}">
      <dgm:prSet/>
      <dgm:spPr/>
      <dgm:t>
        <a:bodyPr/>
        <a:lstStyle/>
        <a:p>
          <a:endParaRPr lang="tr-TR"/>
        </a:p>
      </dgm:t>
    </dgm:pt>
    <dgm:pt modelId="{A6ECB04F-F3EB-4B9D-9373-74E3A0FCD93D}" type="sibTrans" cxnId="{DD107AA4-ED99-4224-9884-EDA3DFDC1B0B}">
      <dgm:prSet/>
      <dgm:spPr/>
      <dgm:t>
        <a:bodyPr/>
        <a:lstStyle/>
        <a:p>
          <a:endParaRPr lang="tr-TR"/>
        </a:p>
      </dgm:t>
    </dgm:pt>
    <dgm:pt modelId="{3A13E22D-EEA3-4318-838F-79668E478622}">
      <dgm:prSet phldrT="[Metin]" custT="1"/>
      <dgm:spPr>
        <a:solidFill>
          <a:srgbClr val="4472C4"/>
        </a:solidFill>
      </dgm:spPr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İÇERİK</a:t>
          </a:r>
          <a:r>
            <a:rPr lang="tr-TR" sz="1600" b="1" dirty="0" smtClean="0"/>
            <a:t> </a:t>
          </a:r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FİLTRELEME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A1D945-F344-4962-B65F-867391A86801}" type="parTrans" cxnId="{C99A4D6A-C4F7-42D9-B697-B5457981F293}">
      <dgm:prSet/>
      <dgm:spPr/>
      <dgm:t>
        <a:bodyPr/>
        <a:lstStyle/>
        <a:p>
          <a:endParaRPr lang="tr-TR"/>
        </a:p>
      </dgm:t>
    </dgm:pt>
    <dgm:pt modelId="{E0358EE1-A746-463F-B09E-83FEC41D5A22}" type="sibTrans" cxnId="{C99A4D6A-C4F7-42D9-B697-B5457981F293}">
      <dgm:prSet/>
      <dgm:spPr/>
      <dgm:t>
        <a:bodyPr/>
        <a:lstStyle/>
        <a:p>
          <a:endParaRPr lang="tr-TR"/>
        </a:p>
      </dgm:t>
    </dgm:pt>
    <dgm:pt modelId="{BD6A172C-F998-4D78-8294-29F2AA06D040}" type="pres">
      <dgm:prSet presAssocID="{6301A73D-460E-4801-AFA6-117B0835E8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79CA61A-1666-4FDA-B873-E83FF1E85384}" type="pres">
      <dgm:prSet presAssocID="{A218731F-0F58-4988-A940-050CA3D58E10}" presName="root1" presStyleCnt="0"/>
      <dgm:spPr/>
    </dgm:pt>
    <dgm:pt modelId="{19FBFD58-7F23-4666-9EE2-AD46FB3F2D25}" type="pres">
      <dgm:prSet presAssocID="{A218731F-0F58-4988-A940-050CA3D58E10}" presName="LevelOneTextNode" presStyleLbl="node0" presStyleIdx="0" presStyleCnt="1" custAng="5400000" custScaleX="533779" custScaleY="96568" custLinFactX="-200000" custLinFactNeighborX="-234077" custLinFactNeighborY="-164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4F2F60-1A86-4273-B8DB-1851C73BC7AC}" type="pres">
      <dgm:prSet presAssocID="{A218731F-0F58-4988-A940-050CA3D58E10}" presName="level2hierChild" presStyleCnt="0"/>
      <dgm:spPr/>
    </dgm:pt>
    <dgm:pt modelId="{A7FD9FA8-7476-4C30-8F00-5BF07D93D67F}" type="pres">
      <dgm:prSet presAssocID="{41D911A3-BD4C-4061-9B3C-B67E81B80694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579970D0-B763-438A-AE60-26F96395191B}" type="pres">
      <dgm:prSet presAssocID="{41D911A3-BD4C-4061-9B3C-B67E81B80694}" presName="connTx" presStyleLbl="parChTrans1D2" presStyleIdx="0" presStyleCnt="6"/>
      <dgm:spPr/>
      <dgm:t>
        <a:bodyPr/>
        <a:lstStyle/>
        <a:p>
          <a:endParaRPr lang="tr-TR"/>
        </a:p>
      </dgm:t>
    </dgm:pt>
    <dgm:pt modelId="{49AA7F83-244C-4B53-8E38-C5EBFE1F9B34}" type="pres">
      <dgm:prSet presAssocID="{20DB4324-3D37-4C42-A92C-15A444F7606D}" presName="root2" presStyleCnt="0"/>
      <dgm:spPr/>
    </dgm:pt>
    <dgm:pt modelId="{59034F26-A17A-48AF-AF37-DF73128322D3}" type="pres">
      <dgm:prSet presAssocID="{20DB4324-3D37-4C42-A92C-15A444F7606D}" presName="LevelTwoTextNode" presStyleLbl="node2" presStyleIdx="0" presStyleCnt="6" custScaleX="269959" custLinFactNeighborX="-881" custLinFactNeighborY="-153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E62CF5-7CFA-49E7-B183-5E0255DDCB52}" type="pres">
      <dgm:prSet presAssocID="{20DB4324-3D37-4C42-A92C-15A444F7606D}" presName="level3hierChild" presStyleCnt="0"/>
      <dgm:spPr/>
    </dgm:pt>
    <dgm:pt modelId="{B2E8FF2F-CF67-4FE8-A567-91017C86248B}" type="pres">
      <dgm:prSet presAssocID="{DEDE7EB1-F7DF-4DA1-B456-4FBCD2221859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2A868D00-F5E0-4421-A87B-82848E4F0B1E}" type="pres">
      <dgm:prSet presAssocID="{DEDE7EB1-F7DF-4DA1-B456-4FBCD2221859}" presName="connTx" presStyleLbl="parChTrans1D2" presStyleIdx="1" presStyleCnt="6"/>
      <dgm:spPr/>
      <dgm:t>
        <a:bodyPr/>
        <a:lstStyle/>
        <a:p>
          <a:endParaRPr lang="tr-TR"/>
        </a:p>
      </dgm:t>
    </dgm:pt>
    <dgm:pt modelId="{44F897BE-6A69-4F4C-B563-C18B31DED36B}" type="pres">
      <dgm:prSet presAssocID="{7FDED9CA-40E5-40F8-AE90-58D7A0F99C7C}" presName="root2" presStyleCnt="0"/>
      <dgm:spPr/>
    </dgm:pt>
    <dgm:pt modelId="{157E808A-79F8-42EF-9E91-9DF37D90DC44}" type="pres">
      <dgm:prSet presAssocID="{7FDED9CA-40E5-40F8-AE90-58D7A0F99C7C}" presName="LevelTwoTextNode" presStyleLbl="node2" presStyleIdx="1" presStyleCnt="6" custScaleX="193480" custLinFactY="97506" custLinFactNeighborX="56485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A00CAE8-0ED4-4E21-A516-B3D574D222DB}" type="pres">
      <dgm:prSet presAssocID="{7FDED9CA-40E5-40F8-AE90-58D7A0F99C7C}" presName="level3hierChild" presStyleCnt="0"/>
      <dgm:spPr/>
    </dgm:pt>
    <dgm:pt modelId="{223CC300-CA73-43B2-A2E6-1B7FFB967BD2}" type="pres">
      <dgm:prSet presAssocID="{7EE6034E-B443-40BC-AE48-CCAF66B8585A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308C8BAE-086C-4F2E-9F1E-A13CB319E535}" type="pres">
      <dgm:prSet presAssocID="{7EE6034E-B443-40BC-AE48-CCAF66B8585A}" presName="connTx" presStyleLbl="parChTrans1D2" presStyleIdx="2" presStyleCnt="6"/>
      <dgm:spPr/>
      <dgm:t>
        <a:bodyPr/>
        <a:lstStyle/>
        <a:p>
          <a:endParaRPr lang="tr-TR"/>
        </a:p>
      </dgm:t>
    </dgm:pt>
    <dgm:pt modelId="{E61A720F-C12F-482D-B29E-36F3C678FC80}" type="pres">
      <dgm:prSet presAssocID="{6805F57D-5924-4E98-8810-51BBEA75D644}" presName="root2" presStyleCnt="0"/>
      <dgm:spPr/>
    </dgm:pt>
    <dgm:pt modelId="{63446C69-E90F-4243-8059-69BBAF5F1332}" type="pres">
      <dgm:prSet presAssocID="{6805F57D-5924-4E98-8810-51BBEA75D644}" presName="LevelTwoTextNode" presStyleLbl="node2" presStyleIdx="2" presStyleCnt="6" custScaleX="192781" custLinFactY="-56972" custLinFactNeighborX="29429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DEC5CB-94D1-4240-A310-5F47D07CD700}" type="pres">
      <dgm:prSet presAssocID="{6805F57D-5924-4E98-8810-51BBEA75D644}" presName="level3hierChild" presStyleCnt="0"/>
      <dgm:spPr/>
    </dgm:pt>
    <dgm:pt modelId="{A84CF605-EA65-4BFB-897D-773B46E31B51}" type="pres">
      <dgm:prSet presAssocID="{D8A1D945-F344-4962-B65F-867391A86801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C3BB93F5-C244-4828-B232-715742873588}" type="pres">
      <dgm:prSet presAssocID="{D8A1D945-F344-4962-B65F-867391A86801}" presName="connTx" presStyleLbl="parChTrans1D2" presStyleIdx="3" presStyleCnt="6"/>
      <dgm:spPr/>
      <dgm:t>
        <a:bodyPr/>
        <a:lstStyle/>
        <a:p>
          <a:endParaRPr lang="tr-TR"/>
        </a:p>
      </dgm:t>
    </dgm:pt>
    <dgm:pt modelId="{814FE17C-9821-4EEE-8CB2-856FB7191714}" type="pres">
      <dgm:prSet presAssocID="{3A13E22D-EEA3-4318-838F-79668E478622}" presName="root2" presStyleCnt="0"/>
      <dgm:spPr/>
    </dgm:pt>
    <dgm:pt modelId="{081393F9-A78B-455F-A78F-B7C2FFA3A5CE}" type="pres">
      <dgm:prSet presAssocID="{3A13E22D-EEA3-4318-838F-79668E478622}" presName="LevelTwoTextNode" presStyleLbl="node2" presStyleIdx="3" presStyleCnt="6" custScaleX="224295" custLinFactY="-68678" custLinFactNeighborX="41089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696191-5B20-4399-9CAD-7F9818F070CD}" type="pres">
      <dgm:prSet presAssocID="{3A13E22D-EEA3-4318-838F-79668E478622}" presName="level3hierChild" presStyleCnt="0"/>
      <dgm:spPr/>
    </dgm:pt>
    <dgm:pt modelId="{76A21EE8-223E-46EA-A43C-4B5AC20A1393}" type="pres">
      <dgm:prSet presAssocID="{F64FD4DB-CBEB-4C0C-9086-437C3190364D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BCA2111C-FAB2-4B75-B7D1-CA65354DDBCF}" type="pres">
      <dgm:prSet presAssocID="{F64FD4DB-CBEB-4C0C-9086-437C3190364D}" presName="connTx" presStyleLbl="parChTrans1D2" presStyleIdx="4" presStyleCnt="6"/>
      <dgm:spPr/>
      <dgm:t>
        <a:bodyPr/>
        <a:lstStyle/>
        <a:p>
          <a:endParaRPr lang="tr-TR"/>
        </a:p>
      </dgm:t>
    </dgm:pt>
    <dgm:pt modelId="{4C55E981-836C-461E-842D-AC125FC757F7}" type="pres">
      <dgm:prSet presAssocID="{D08D53FB-020B-41D1-BC30-E153AEEBD898}" presName="root2" presStyleCnt="0"/>
      <dgm:spPr/>
    </dgm:pt>
    <dgm:pt modelId="{80F5E5C3-593D-41A5-979D-D2444ACAC7C5}" type="pres">
      <dgm:prSet presAssocID="{D08D53FB-020B-41D1-BC30-E153AEEBD898}" presName="LevelTwoTextNode" presStyleLbl="node2" presStyleIdx="4" presStyleCnt="6" custScaleX="201132" custLinFactNeighborX="47436" custLinFactNeighborY="-414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34DD7C7-D452-4722-8300-D0E07053E770}" type="pres">
      <dgm:prSet presAssocID="{D08D53FB-020B-41D1-BC30-E153AEEBD898}" presName="level3hierChild" presStyleCnt="0"/>
      <dgm:spPr/>
    </dgm:pt>
    <dgm:pt modelId="{6F3DB96D-89B1-4A84-A53F-B433AB167B51}" type="pres">
      <dgm:prSet presAssocID="{71A5495F-161C-4D4A-988B-12C1BC13614E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09264DD5-0AD6-4713-BB2C-1627FB36630A}" type="pres">
      <dgm:prSet presAssocID="{71A5495F-161C-4D4A-988B-12C1BC13614E}" presName="connTx" presStyleLbl="parChTrans1D2" presStyleIdx="5" presStyleCnt="6"/>
      <dgm:spPr/>
      <dgm:t>
        <a:bodyPr/>
        <a:lstStyle/>
        <a:p>
          <a:endParaRPr lang="tr-TR"/>
        </a:p>
      </dgm:t>
    </dgm:pt>
    <dgm:pt modelId="{F0798833-796E-4D35-86C2-90FEF56AB17E}" type="pres">
      <dgm:prSet presAssocID="{AF6BA068-1A9C-47DE-92B7-A4C98E873C6D}" presName="root2" presStyleCnt="0"/>
      <dgm:spPr/>
    </dgm:pt>
    <dgm:pt modelId="{86E2408B-526C-42DD-AD9C-EBBEBCE5D927}" type="pres">
      <dgm:prSet presAssocID="{AF6BA068-1A9C-47DE-92B7-A4C98E873C6D}" presName="LevelTwoTextNode" presStyleLbl="node2" presStyleIdx="5" presStyleCnt="6" custScaleX="193970" custLinFactNeighborX="37894" custLinFactNeighborY="-156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9A45FB-E118-4389-A74B-CC9D870730BB}" type="pres">
      <dgm:prSet presAssocID="{AF6BA068-1A9C-47DE-92B7-A4C98E873C6D}" presName="level3hierChild" presStyleCnt="0"/>
      <dgm:spPr/>
    </dgm:pt>
  </dgm:ptLst>
  <dgm:cxnLst>
    <dgm:cxn modelId="{DD107AA4-ED99-4224-9884-EDA3DFDC1B0B}" srcId="{A218731F-0F58-4988-A940-050CA3D58E10}" destId="{AF6BA068-1A9C-47DE-92B7-A4C98E873C6D}" srcOrd="5" destOrd="0" parTransId="{71A5495F-161C-4D4A-988B-12C1BC13614E}" sibTransId="{A6ECB04F-F3EB-4B9D-9373-74E3A0FCD93D}"/>
    <dgm:cxn modelId="{ACF72983-12A2-462C-8464-4235CC6393AE}" type="presOf" srcId="{F64FD4DB-CBEB-4C0C-9086-437C3190364D}" destId="{76A21EE8-223E-46EA-A43C-4B5AC20A1393}" srcOrd="0" destOrd="0" presId="urn:microsoft.com/office/officeart/2008/layout/HorizontalMultiLevelHierarchy"/>
    <dgm:cxn modelId="{3DF46EF6-8D37-4B05-9DF8-2E4F5C97677C}" srcId="{6301A73D-460E-4801-AFA6-117B0835E889}" destId="{A218731F-0F58-4988-A940-050CA3D58E10}" srcOrd="0" destOrd="0" parTransId="{3F39D8FF-D3D0-4ED1-BE5C-4098159708CB}" sibTransId="{E6556C72-6EBC-4E9E-B1A0-9198EC638EC7}"/>
    <dgm:cxn modelId="{61D20443-91D2-4041-80B1-1D8C509992E2}" type="presOf" srcId="{7EE6034E-B443-40BC-AE48-CCAF66B8585A}" destId="{308C8BAE-086C-4F2E-9F1E-A13CB319E535}" srcOrd="1" destOrd="0" presId="urn:microsoft.com/office/officeart/2008/layout/HorizontalMultiLevelHierarchy"/>
    <dgm:cxn modelId="{633183EC-493E-4851-99E3-022ABD6A4D42}" type="presOf" srcId="{D8A1D945-F344-4962-B65F-867391A86801}" destId="{C3BB93F5-C244-4828-B232-715742873588}" srcOrd="1" destOrd="0" presId="urn:microsoft.com/office/officeart/2008/layout/HorizontalMultiLevelHierarchy"/>
    <dgm:cxn modelId="{1CAE48D3-9529-4451-92D1-61F396629506}" type="presOf" srcId="{71A5495F-161C-4D4A-988B-12C1BC13614E}" destId="{6F3DB96D-89B1-4A84-A53F-B433AB167B51}" srcOrd="0" destOrd="0" presId="urn:microsoft.com/office/officeart/2008/layout/HorizontalMultiLevelHierarchy"/>
    <dgm:cxn modelId="{363D9B42-7B09-4193-9E4C-31090B4A239A}" type="presOf" srcId="{DEDE7EB1-F7DF-4DA1-B456-4FBCD2221859}" destId="{B2E8FF2F-CF67-4FE8-A567-91017C86248B}" srcOrd="0" destOrd="0" presId="urn:microsoft.com/office/officeart/2008/layout/HorizontalMultiLevelHierarchy"/>
    <dgm:cxn modelId="{CACF6F75-6C0C-4E9F-8F43-976EAF1DEAD0}" type="presOf" srcId="{AF6BA068-1A9C-47DE-92B7-A4C98E873C6D}" destId="{86E2408B-526C-42DD-AD9C-EBBEBCE5D927}" srcOrd="0" destOrd="0" presId="urn:microsoft.com/office/officeart/2008/layout/HorizontalMultiLevelHierarchy"/>
    <dgm:cxn modelId="{78A51180-6914-4402-A4B8-8F41B5E5627F}" srcId="{A218731F-0F58-4988-A940-050CA3D58E10}" destId="{D08D53FB-020B-41D1-BC30-E153AEEBD898}" srcOrd="4" destOrd="0" parTransId="{F64FD4DB-CBEB-4C0C-9086-437C3190364D}" sibTransId="{F76DDDC8-2A08-49B9-BF41-DED98D3470A1}"/>
    <dgm:cxn modelId="{764BBA34-0A6A-4253-8FDF-A4455478ED48}" type="presOf" srcId="{7FDED9CA-40E5-40F8-AE90-58D7A0F99C7C}" destId="{157E808A-79F8-42EF-9E91-9DF37D90DC44}" srcOrd="0" destOrd="0" presId="urn:microsoft.com/office/officeart/2008/layout/HorizontalMultiLevelHierarchy"/>
    <dgm:cxn modelId="{AB5BC113-01AF-45D0-A178-EF6F37F75A8E}" type="presOf" srcId="{41D911A3-BD4C-4061-9B3C-B67E81B80694}" destId="{A7FD9FA8-7476-4C30-8F00-5BF07D93D67F}" srcOrd="0" destOrd="0" presId="urn:microsoft.com/office/officeart/2008/layout/HorizontalMultiLevelHierarchy"/>
    <dgm:cxn modelId="{841D9E0B-63AC-45A0-877A-43DE27948540}" type="presOf" srcId="{F64FD4DB-CBEB-4C0C-9086-437C3190364D}" destId="{BCA2111C-FAB2-4B75-B7D1-CA65354DDBCF}" srcOrd="1" destOrd="0" presId="urn:microsoft.com/office/officeart/2008/layout/HorizontalMultiLevelHierarchy"/>
    <dgm:cxn modelId="{A7B3987F-2EC6-4465-A1A8-39977D85672E}" type="presOf" srcId="{6301A73D-460E-4801-AFA6-117B0835E889}" destId="{BD6A172C-F998-4D78-8294-29F2AA06D040}" srcOrd="0" destOrd="0" presId="urn:microsoft.com/office/officeart/2008/layout/HorizontalMultiLevelHierarchy"/>
    <dgm:cxn modelId="{B3097CD3-ABA1-4A79-8D31-D60A5429D3A5}" type="presOf" srcId="{41D911A3-BD4C-4061-9B3C-B67E81B80694}" destId="{579970D0-B763-438A-AE60-26F96395191B}" srcOrd="1" destOrd="0" presId="urn:microsoft.com/office/officeart/2008/layout/HorizontalMultiLevelHierarchy"/>
    <dgm:cxn modelId="{0BEAAEE1-0B98-41F4-B71F-3BE608536E90}" type="presOf" srcId="{DEDE7EB1-F7DF-4DA1-B456-4FBCD2221859}" destId="{2A868D00-F5E0-4421-A87B-82848E4F0B1E}" srcOrd="1" destOrd="0" presId="urn:microsoft.com/office/officeart/2008/layout/HorizontalMultiLevelHierarchy"/>
    <dgm:cxn modelId="{C99A4D6A-C4F7-42D9-B697-B5457981F293}" srcId="{A218731F-0F58-4988-A940-050CA3D58E10}" destId="{3A13E22D-EEA3-4318-838F-79668E478622}" srcOrd="3" destOrd="0" parTransId="{D8A1D945-F344-4962-B65F-867391A86801}" sibTransId="{E0358EE1-A746-463F-B09E-83FEC41D5A22}"/>
    <dgm:cxn modelId="{EEF4FA10-975F-4854-8740-415C03E5F19B}" type="presOf" srcId="{6805F57D-5924-4E98-8810-51BBEA75D644}" destId="{63446C69-E90F-4243-8059-69BBAF5F1332}" srcOrd="0" destOrd="0" presId="urn:microsoft.com/office/officeart/2008/layout/HorizontalMultiLevelHierarchy"/>
    <dgm:cxn modelId="{E49E8502-4ABF-4905-B315-6131377B6DD6}" type="presOf" srcId="{20DB4324-3D37-4C42-A92C-15A444F7606D}" destId="{59034F26-A17A-48AF-AF37-DF73128322D3}" srcOrd="0" destOrd="0" presId="urn:microsoft.com/office/officeart/2008/layout/HorizontalMultiLevelHierarchy"/>
    <dgm:cxn modelId="{C5223ED0-27F5-4EB6-89CA-2A1D69D93B45}" srcId="{A218731F-0F58-4988-A940-050CA3D58E10}" destId="{6805F57D-5924-4E98-8810-51BBEA75D644}" srcOrd="2" destOrd="0" parTransId="{7EE6034E-B443-40BC-AE48-CCAF66B8585A}" sibTransId="{4D4A88BD-F0CA-46D8-9BB6-A242678CCBD0}"/>
    <dgm:cxn modelId="{5852A2ED-522D-47F0-BD56-F249332316BE}" type="presOf" srcId="{D8A1D945-F344-4962-B65F-867391A86801}" destId="{A84CF605-EA65-4BFB-897D-773B46E31B51}" srcOrd="0" destOrd="0" presId="urn:microsoft.com/office/officeart/2008/layout/HorizontalMultiLevelHierarchy"/>
    <dgm:cxn modelId="{B501F413-FE55-4BFF-B5BA-9B81340CCF63}" srcId="{A218731F-0F58-4988-A940-050CA3D58E10}" destId="{20DB4324-3D37-4C42-A92C-15A444F7606D}" srcOrd="0" destOrd="0" parTransId="{41D911A3-BD4C-4061-9B3C-B67E81B80694}" sibTransId="{2F55CFBF-883D-4F80-B41C-0C760C035E1A}"/>
    <dgm:cxn modelId="{8DDDB7B2-D6F8-4DF4-8C13-F3D1AD63620C}" type="presOf" srcId="{A218731F-0F58-4988-A940-050CA3D58E10}" destId="{19FBFD58-7F23-4666-9EE2-AD46FB3F2D25}" srcOrd="0" destOrd="0" presId="urn:microsoft.com/office/officeart/2008/layout/HorizontalMultiLevelHierarchy"/>
    <dgm:cxn modelId="{80279C75-2881-4FA2-A33A-2CD1A608A7BF}" type="presOf" srcId="{D08D53FB-020B-41D1-BC30-E153AEEBD898}" destId="{80F5E5C3-593D-41A5-979D-D2444ACAC7C5}" srcOrd="0" destOrd="0" presId="urn:microsoft.com/office/officeart/2008/layout/HorizontalMultiLevelHierarchy"/>
    <dgm:cxn modelId="{C62130AD-D5F4-4B6D-A6A0-72E0605D95EE}" srcId="{A218731F-0F58-4988-A940-050CA3D58E10}" destId="{7FDED9CA-40E5-40F8-AE90-58D7A0F99C7C}" srcOrd="1" destOrd="0" parTransId="{DEDE7EB1-F7DF-4DA1-B456-4FBCD2221859}" sibTransId="{0C1B9E36-DDEA-4626-949C-281FEBD9E85A}"/>
    <dgm:cxn modelId="{B58196CF-6758-44F5-986D-A132F08065E8}" type="presOf" srcId="{71A5495F-161C-4D4A-988B-12C1BC13614E}" destId="{09264DD5-0AD6-4713-BB2C-1627FB36630A}" srcOrd="1" destOrd="0" presId="urn:microsoft.com/office/officeart/2008/layout/HorizontalMultiLevelHierarchy"/>
    <dgm:cxn modelId="{0C12B0EA-0957-40AE-873F-1A2492F18DAE}" type="presOf" srcId="{3A13E22D-EEA3-4318-838F-79668E478622}" destId="{081393F9-A78B-455F-A78F-B7C2FFA3A5CE}" srcOrd="0" destOrd="0" presId="urn:microsoft.com/office/officeart/2008/layout/HorizontalMultiLevelHierarchy"/>
    <dgm:cxn modelId="{25D80484-8764-4844-9D52-C57B3E551569}" type="presOf" srcId="{7EE6034E-B443-40BC-AE48-CCAF66B8585A}" destId="{223CC300-CA73-43B2-A2E6-1B7FFB967BD2}" srcOrd="0" destOrd="0" presId="urn:microsoft.com/office/officeart/2008/layout/HorizontalMultiLevelHierarchy"/>
    <dgm:cxn modelId="{6A893F19-D054-4C1D-84AE-5FF6CD0CE3D1}" type="presParOf" srcId="{BD6A172C-F998-4D78-8294-29F2AA06D040}" destId="{179CA61A-1666-4FDA-B873-E83FF1E85384}" srcOrd="0" destOrd="0" presId="urn:microsoft.com/office/officeart/2008/layout/HorizontalMultiLevelHierarchy"/>
    <dgm:cxn modelId="{3A3CAF99-94B7-4B23-A051-832AA5075F22}" type="presParOf" srcId="{179CA61A-1666-4FDA-B873-E83FF1E85384}" destId="{19FBFD58-7F23-4666-9EE2-AD46FB3F2D25}" srcOrd="0" destOrd="0" presId="urn:microsoft.com/office/officeart/2008/layout/HorizontalMultiLevelHierarchy"/>
    <dgm:cxn modelId="{1BD67D8A-3084-4D66-9A96-7CA518E3D45C}" type="presParOf" srcId="{179CA61A-1666-4FDA-B873-E83FF1E85384}" destId="{C04F2F60-1A86-4273-B8DB-1851C73BC7AC}" srcOrd="1" destOrd="0" presId="urn:microsoft.com/office/officeart/2008/layout/HorizontalMultiLevelHierarchy"/>
    <dgm:cxn modelId="{99B77ADC-7A9D-4A2A-990C-F1BB5B625752}" type="presParOf" srcId="{C04F2F60-1A86-4273-B8DB-1851C73BC7AC}" destId="{A7FD9FA8-7476-4C30-8F00-5BF07D93D67F}" srcOrd="0" destOrd="0" presId="urn:microsoft.com/office/officeart/2008/layout/HorizontalMultiLevelHierarchy"/>
    <dgm:cxn modelId="{5472A400-CAF4-4C93-9A2B-436FF11C881B}" type="presParOf" srcId="{A7FD9FA8-7476-4C30-8F00-5BF07D93D67F}" destId="{579970D0-B763-438A-AE60-26F96395191B}" srcOrd="0" destOrd="0" presId="urn:microsoft.com/office/officeart/2008/layout/HorizontalMultiLevelHierarchy"/>
    <dgm:cxn modelId="{242D5DD7-06C7-4798-8680-503F7771D1A1}" type="presParOf" srcId="{C04F2F60-1A86-4273-B8DB-1851C73BC7AC}" destId="{49AA7F83-244C-4B53-8E38-C5EBFE1F9B34}" srcOrd="1" destOrd="0" presId="urn:microsoft.com/office/officeart/2008/layout/HorizontalMultiLevelHierarchy"/>
    <dgm:cxn modelId="{3D32919A-C3B4-4A66-BA35-60DBD1F5E75C}" type="presParOf" srcId="{49AA7F83-244C-4B53-8E38-C5EBFE1F9B34}" destId="{59034F26-A17A-48AF-AF37-DF73128322D3}" srcOrd="0" destOrd="0" presId="urn:microsoft.com/office/officeart/2008/layout/HorizontalMultiLevelHierarchy"/>
    <dgm:cxn modelId="{1F0FCEDE-BC63-428E-B81E-CC203DBCA944}" type="presParOf" srcId="{49AA7F83-244C-4B53-8E38-C5EBFE1F9B34}" destId="{C5E62CF5-7CFA-49E7-B183-5E0255DDCB52}" srcOrd="1" destOrd="0" presId="urn:microsoft.com/office/officeart/2008/layout/HorizontalMultiLevelHierarchy"/>
    <dgm:cxn modelId="{709236D1-B764-44BF-BE1E-77003FDC362C}" type="presParOf" srcId="{C04F2F60-1A86-4273-B8DB-1851C73BC7AC}" destId="{B2E8FF2F-CF67-4FE8-A567-91017C86248B}" srcOrd="2" destOrd="0" presId="urn:microsoft.com/office/officeart/2008/layout/HorizontalMultiLevelHierarchy"/>
    <dgm:cxn modelId="{57DDAF89-A31F-469D-B7B2-6451BCA10CE2}" type="presParOf" srcId="{B2E8FF2F-CF67-4FE8-A567-91017C86248B}" destId="{2A868D00-F5E0-4421-A87B-82848E4F0B1E}" srcOrd="0" destOrd="0" presId="urn:microsoft.com/office/officeart/2008/layout/HorizontalMultiLevelHierarchy"/>
    <dgm:cxn modelId="{78258FA3-C624-4FC3-8892-D1AB2BC84E73}" type="presParOf" srcId="{C04F2F60-1A86-4273-B8DB-1851C73BC7AC}" destId="{44F897BE-6A69-4F4C-B563-C18B31DED36B}" srcOrd="3" destOrd="0" presId="urn:microsoft.com/office/officeart/2008/layout/HorizontalMultiLevelHierarchy"/>
    <dgm:cxn modelId="{85CC7AA1-5ED2-4F6D-90A5-639F93EF2B14}" type="presParOf" srcId="{44F897BE-6A69-4F4C-B563-C18B31DED36B}" destId="{157E808A-79F8-42EF-9E91-9DF37D90DC44}" srcOrd="0" destOrd="0" presId="urn:microsoft.com/office/officeart/2008/layout/HorizontalMultiLevelHierarchy"/>
    <dgm:cxn modelId="{7CA00D62-50EE-4905-B8A3-67324B52BC23}" type="presParOf" srcId="{44F897BE-6A69-4F4C-B563-C18B31DED36B}" destId="{0A00CAE8-0ED4-4E21-A516-B3D574D222DB}" srcOrd="1" destOrd="0" presId="urn:microsoft.com/office/officeart/2008/layout/HorizontalMultiLevelHierarchy"/>
    <dgm:cxn modelId="{6E287184-C36D-4D6C-A4B2-300DC5E81FD4}" type="presParOf" srcId="{C04F2F60-1A86-4273-B8DB-1851C73BC7AC}" destId="{223CC300-CA73-43B2-A2E6-1B7FFB967BD2}" srcOrd="4" destOrd="0" presId="urn:microsoft.com/office/officeart/2008/layout/HorizontalMultiLevelHierarchy"/>
    <dgm:cxn modelId="{CE4E1275-07D4-4500-9BF9-3908CDEBCB06}" type="presParOf" srcId="{223CC300-CA73-43B2-A2E6-1B7FFB967BD2}" destId="{308C8BAE-086C-4F2E-9F1E-A13CB319E535}" srcOrd="0" destOrd="0" presId="urn:microsoft.com/office/officeart/2008/layout/HorizontalMultiLevelHierarchy"/>
    <dgm:cxn modelId="{1A2D3628-F303-4146-AC81-C882BF678502}" type="presParOf" srcId="{C04F2F60-1A86-4273-B8DB-1851C73BC7AC}" destId="{E61A720F-C12F-482D-B29E-36F3C678FC80}" srcOrd="5" destOrd="0" presId="urn:microsoft.com/office/officeart/2008/layout/HorizontalMultiLevelHierarchy"/>
    <dgm:cxn modelId="{46F416E0-600D-4C5A-BEB8-19153B6DED9E}" type="presParOf" srcId="{E61A720F-C12F-482D-B29E-36F3C678FC80}" destId="{63446C69-E90F-4243-8059-69BBAF5F1332}" srcOrd="0" destOrd="0" presId="urn:microsoft.com/office/officeart/2008/layout/HorizontalMultiLevelHierarchy"/>
    <dgm:cxn modelId="{1516BC54-A8B1-4F01-8278-BFF8A17CED7E}" type="presParOf" srcId="{E61A720F-C12F-482D-B29E-36F3C678FC80}" destId="{12DEC5CB-94D1-4240-A310-5F47D07CD700}" srcOrd="1" destOrd="0" presId="urn:microsoft.com/office/officeart/2008/layout/HorizontalMultiLevelHierarchy"/>
    <dgm:cxn modelId="{879B4B3E-3F6F-4DE0-8629-5791B50814AA}" type="presParOf" srcId="{C04F2F60-1A86-4273-B8DB-1851C73BC7AC}" destId="{A84CF605-EA65-4BFB-897D-773B46E31B51}" srcOrd="6" destOrd="0" presId="urn:microsoft.com/office/officeart/2008/layout/HorizontalMultiLevelHierarchy"/>
    <dgm:cxn modelId="{FF9202B0-2C62-4F2A-B8AB-1B74990B09AA}" type="presParOf" srcId="{A84CF605-EA65-4BFB-897D-773B46E31B51}" destId="{C3BB93F5-C244-4828-B232-715742873588}" srcOrd="0" destOrd="0" presId="urn:microsoft.com/office/officeart/2008/layout/HorizontalMultiLevelHierarchy"/>
    <dgm:cxn modelId="{BE08856E-6B3B-4B1A-B20A-19B7C903E7BB}" type="presParOf" srcId="{C04F2F60-1A86-4273-B8DB-1851C73BC7AC}" destId="{814FE17C-9821-4EEE-8CB2-856FB7191714}" srcOrd="7" destOrd="0" presId="urn:microsoft.com/office/officeart/2008/layout/HorizontalMultiLevelHierarchy"/>
    <dgm:cxn modelId="{AB81335A-6DB4-4AB4-B4C4-F06F1CF1C8D5}" type="presParOf" srcId="{814FE17C-9821-4EEE-8CB2-856FB7191714}" destId="{081393F9-A78B-455F-A78F-B7C2FFA3A5CE}" srcOrd="0" destOrd="0" presId="urn:microsoft.com/office/officeart/2008/layout/HorizontalMultiLevelHierarchy"/>
    <dgm:cxn modelId="{1B04A52A-C3D3-40B9-B2A0-7DAE8BE95DA0}" type="presParOf" srcId="{814FE17C-9821-4EEE-8CB2-856FB7191714}" destId="{56696191-5B20-4399-9CAD-7F9818F070CD}" srcOrd="1" destOrd="0" presId="urn:microsoft.com/office/officeart/2008/layout/HorizontalMultiLevelHierarchy"/>
    <dgm:cxn modelId="{25824D61-EC58-48A4-B30C-510082909EA6}" type="presParOf" srcId="{C04F2F60-1A86-4273-B8DB-1851C73BC7AC}" destId="{76A21EE8-223E-46EA-A43C-4B5AC20A1393}" srcOrd="8" destOrd="0" presId="urn:microsoft.com/office/officeart/2008/layout/HorizontalMultiLevelHierarchy"/>
    <dgm:cxn modelId="{E39E12AF-8419-4A3B-9C65-D25976A2B4B9}" type="presParOf" srcId="{76A21EE8-223E-46EA-A43C-4B5AC20A1393}" destId="{BCA2111C-FAB2-4B75-B7D1-CA65354DDBCF}" srcOrd="0" destOrd="0" presId="urn:microsoft.com/office/officeart/2008/layout/HorizontalMultiLevelHierarchy"/>
    <dgm:cxn modelId="{1E814488-0A1A-4245-8977-F727EDB231F0}" type="presParOf" srcId="{C04F2F60-1A86-4273-B8DB-1851C73BC7AC}" destId="{4C55E981-836C-461E-842D-AC125FC757F7}" srcOrd="9" destOrd="0" presId="urn:microsoft.com/office/officeart/2008/layout/HorizontalMultiLevelHierarchy"/>
    <dgm:cxn modelId="{2AD064A2-3D1B-49A9-A40C-60B57408D41A}" type="presParOf" srcId="{4C55E981-836C-461E-842D-AC125FC757F7}" destId="{80F5E5C3-593D-41A5-979D-D2444ACAC7C5}" srcOrd="0" destOrd="0" presId="urn:microsoft.com/office/officeart/2008/layout/HorizontalMultiLevelHierarchy"/>
    <dgm:cxn modelId="{B6D2113A-2A49-4446-98FC-813E3A195916}" type="presParOf" srcId="{4C55E981-836C-461E-842D-AC125FC757F7}" destId="{534DD7C7-D452-4722-8300-D0E07053E770}" srcOrd="1" destOrd="0" presId="urn:microsoft.com/office/officeart/2008/layout/HorizontalMultiLevelHierarchy"/>
    <dgm:cxn modelId="{C2E7A754-D253-4AC2-A0AE-24EB633A37B7}" type="presParOf" srcId="{C04F2F60-1A86-4273-B8DB-1851C73BC7AC}" destId="{6F3DB96D-89B1-4A84-A53F-B433AB167B51}" srcOrd="10" destOrd="0" presId="urn:microsoft.com/office/officeart/2008/layout/HorizontalMultiLevelHierarchy"/>
    <dgm:cxn modelId="{ED91406C-BD48-4130-AE35-446F1D52BB00}" type="presParOf" srcId="{6F3DB96D-89B1-4A84-A53F-B433AB167B51}" destId="{09264DD5-0AD6-4713-BB2C-1627FB36630A}" srcOrd="0" destOrd="0" presId="urn:microsoft.com/office/officeart/2008/layout/HorizontalMultiLevelHierarchy"/>
    <dgm:cxn modelId="{5506A4A5-5CE1-4722-BA7F-9CA7D2EC51A4}" type="presParOf" srcId="{C04F2F60-1A86-4273-B8DB-1851C73BC7AC}" destId="{F0798833-796E-4D35-86C2-90FEF56AB17E}" srcOrd="11" destOrd="0" presId="urn:microsoft.com/office/officeart/2008/layout/HorizontalMultiLevelHierarchy"/>
    <dgm:cxn modelId="{B9CEA52F-7FF6-444B-8A79-F3C8AF9599F8}" type="presParOf" srcId="{F0798833-796E-4D35-86C2-90FEF56AB17E}" destId="{86E2408B-526C-42DD-AD9C-EBBEBCE5D927}" srcOrd="0" destOrd="0" presId="urn:microsoft.com/office/officeart/2008/layout/HorizontalMultiLevelHierarchy"/>
    <dgm:cxn modelId="{BC9B2F31-BAF6-4271-81CF-B70CAA706410}" type="presParOf" srcId="{F0798833-796E-4D35-86C2-90FEF56AB17E}" destId="{2C9A45FB-E118-4389-A74B-CC9D870730BB}" srcOrd="1" destOrd="0" presId="urn:microsoft.com/office/officeart/2008/layout/HorizontalMultiLevelHierarchy"/>
  </dgm:cxnLst>
  <dgm:bg/>
  <dgm:whole>
    <a:ln>
      <a:solidFill>
        <a:schemeClr val="dk2">
          <a:shade val="60000"/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DB96D-89B1-4A84-A53F-B433AB167B51}">
      <dsp:nvSpPr>
        <dsp:cNvPr id="0" name=""/>
        <dsp:cNvSpPr/>
      </dsp:nvSpPr>
      <dsp:spPr>
        <a:xfrm>
          <a:off x="3020313" y="1895925"/>
          <a:ext cx="1182022" cy="222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1011" y="0"/>
              </a:lnTo>
              <a:lnTo>
                <a:pt x="591011" y="2223130"/>
              </a:lnTo>
              <a:lnTo>
                <a:pt x="1182022" y="222313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548378" y="2944545"/>
        <a:ext cx="125891" cy="125891"/>
      </dsp:txXfrm>
    </dsp:sp>
    <dsp:sp modelId="{76A21EE8-223E-46EA-A43C-4B5AC20A1393}">
      <dsp:nvSpPr>
        <dsp:cNvPr id="0" name=""/>
        <dsp:cNvSpPr/>
      </dsp:nvSpPr>
      <dsp:spPr>
        <a:xfrm>
          <a:off x="3020313" y="1895925"/>
          <a:ext cx="1363454" cy="1349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727" y="0"/>
              </a:lnTo>
              <a:lnTo>
                <a:pt x="681727" y="1349051"/>
              </a:lnTo>
              <a:lnTo>
                <a:pt x="1363454" y="13490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654089" y="2522500"/>
        <a:ext cx="95902" cy="95902"/>
      </dsp:txXfrm>
    </dsp:sp>
    <dsp:sp modelId="{A84CF605-EA65-4BFB-897D-773B46E31B51}">
      <dsp:nvSpPr>
        <dsp:cNvPr id="0" name=""/>
        <dsp:cNvSpPr/>
      </dsp:nvSpPr>
      <dsp:spPr>
        <a:xfrm>
          <a:off x="3020313" y="1782737"/>
          <a:ext cx="1242772" cy="113187"/>
        </a:xfrm>
        <a:custGeom>
          <a:avLst/>
          <a:gdLst/>
          <a:ahLst/>
          <a:cxnLst/>
          <a:rect l="0" t="0" r="0" b="0"/>
          <a:pathLst>
            <a:path>
              <a:moveTo>
                <a:pt x="0" y="113187"/>
              </a:moveTo>
              <a:lnTo>
                <a:pt x="621386" y="113187"/>
              </a:lnTo>
              <a:lnTo>
                <a:pt x="621386" y="0"/>
              </a:lnTo>
              <a:lnTo>
                <a:pt x="1242772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610501" y="1808133"/>
        <a:ext cx="62395" cy="62395"/>
      </dsp:txXfrm>
    </dsp:sp>
    <dsp:sp modelId="{223CC300-CA73-43B2-A2E6-1B7FFB967BD2}">
      <dsp:nvSpPr>
        <dsp:cNvPr id="0" name=""/>
        <dsp:cNvSpPr/>
      </dsp:nvSpPr>
      <dsp:spPr>
        <a:xfrm>
          <a:off x="3020313" y="1125975"/>
          <a:ext cx="1021068" cy="769949"/>
        </a:xfrm>
        <a:custGeom>
          <a:avLst/>
          <a:gdLst/>
          <a:ahLst/>
          <a:cxnLst/>
          <a:rect l="0" t="0" r="0" b="0"/>
          <a:pathLst>
            <a:path>
              <a:moveTo>
                <a:pt x="0" y="769949"/>
              </a:moveTo>
              <a:lnTo>
                <a:pt x="510534" y="769949"/>
              </a:lnTo>
              <a:lnTo>
                <a:pt x="510534" y="0"/>
              </a:lnTo>
              <a:lnTo>
                <a:pt x="1021068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498876" y="1478980"/>
        <a:ext cx="63941" cy="63941"/>
      </dsp:txXfrm>
    </dsp:sp>
    <dsp:sp modelId="{B2E8FF2F-CF67-4FE8-A567-91017C86248B}">
      <dsp:nvSpPr>
        <dsp:cNvPr id="0" name=""/>
        <dsp:cNvSpPr/>
      </dsp:nvSpPr>
      <dsp:spPr>
        <a:xfrm>
          <a:off x="3020313" y="1895925"/>
          <a:ext cx="1535512" cy="560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7756" y="0"/>
              </a:lnTo>
              <a:lnTo>
                <a:pt x="767756" y="560327"/>
              </a:lnTo>
              <a:lnTo>
                <a:pt x="1535512" y="56032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747205" y="2135225"/>
        <a:ext cx="81727" cy="81727"/>
      </dsp:txXfrm>
    </dsp:sp>
    <dsp:sp modelId="{A7FD9FA8-7476-4C30-8F00-5BF07D93D67F}">
      <dsp:nvSpPr>
        <dsp:cNvPr id="0" name=""/>
        <dsp:cNvSpPr/>
      </dsp:nvSpPr>
      <dsp:spPr>
        <a:xfrm>
          <a:off x="3020313" y="497479"/>
          <a:ext cx="444752" cy="1398445"/>
        </a:xfrm>
        <a:custGeom>
          <a:avLst/>
          <a:gdLst/>
          <a:ahLst/>
          <a:cxnLst/>
          <a:rect l="0" t="0" r="0" b="0"/>
          <a:pathLst>
            <a:path>
              <a:moveTo>
                <a:pt x="0" y="1398445"/>
              </a:moveTo>
              <a:lnTo>
                <a:pt x="222376" y="1398445"/>
              </a:lnTo>
              <a:lnTo>
                <a:pt x="222376" y="0"/>
              </a:lnTo>
              <a:lnTo>
                <a:pt x="444752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206002" y="1160016"/>
        <a:ext cx="73373" cy="73373"/>
      </dsp:txXfrm>
    </dsp:sp>
    <dsp:sp modelId="{19FBFD58-7F23-4666-9EE2-AD46FB3F2D25}">
      <dsp:nvSpPr>
        <dsp:cNvPr id="0" name=""/>
        <dsp:cNvSpPr/>
      </dsp:nvSpPr>
      <dsp:spPr>
        <a:xfrm>
          <a:off x="0" y="348775"/>
          <a:ext cx="2946325" cy="3094301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TEMEL YÜKÜMLÜLÜKLER</a:t>
          </a:r>
          <a:endParaRPr lang="tr-TR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8775"/>
        <a:ext cx="2946325" cy="3094301"/>
      </dsp:txXfrm>
    </dsp:sp>
    <dsp:sp modelId="{59034F26-A17A-48AF-AF37-DF73128322D3}">
      <dsp:nvSpPr>
        <dsp:cNvPr id="0" name=""/>
        <dsp:cNvSpPr/>
      </dsp:nvSpPr>
      <dsp:spPr>
        <a:xfrm>
          <a:off x="3465065" y="207631"/>
          <a:ext cx="5133017" cy="579697"/>
        </a:xfrm>
        <a:prstGeom prst="rect">
          <a:avLst/>
        </a:prstGeom>
        <a:solidFill>
          <a:srgbClr val="4472C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İZİN BELGESİ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5065" y="207631"/>
        <a:ext cx="5133017" cy="579697"/>
      </dsp:txXfrm>
    </dsp:sp>
    <dsp:sp modelId="{157E808A-79F8-42EF-9E91-9DF37D90DC44}">
      <dsp:nvSpPr>
        <dsp:cNvPr id="0" name=""/>
        <dsp:cNvSpPr/>
      </dsp:nvSpPr>
      <dsp:spPr>
        <a:xfrm>
          <a:off x="4555826" y="2166404"/>
          <a:ext cx="3678840" cy="579697"/>
        </a:xfrm>
        <a:prstGeom prst="rect">
          <a:avLst/>
        </a:prstGeom>
        <a:solidFill>
          <a:srgbClr val="4472C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SABİT</a:t>
          </a:r>
          <a:r>
            <a:rPr lang="tr-TR" sz="1600" b="1" kern="1200" dirty="0" smtClean="0"/>
            <a:t> </a:t>
          </a: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İP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5826" y="2166404"/>
        <a:ext cx="3678840" cy="579697"/>
      </dsp:txXfrm>
    </dsp:sp>
    <dsp:sp modelId="{63446C69-E90F-4243-8059-69BBAF5F1332}">
      <dsp:nvSpPr>
        <dsp:cNvPr id="0" name=""/>
        <dsp:cNvSpPr/>
      </dsp:nvSpPr>
      <dsp:spPr>
        <a:xfrm>
          <a:off x="4041381" y="836127"/>
          <a:ext cx="3665550" cy="579697"/>
        </a:xfrm>
        <a:prstGeom prst="rect">
          <a:avLst/>
        </a:prstGeom>
        <a:solidFill>
          <a:srgbClr val="4472C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İÇERİK ERİŞİM ÖNLEYİCİ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1381" y="836127"/>
        <a:ext cx="3665550" cy="579697"/>
      </dsp:txXfrm>
    </dsp:sp>
    <dsp:sp modelId="{081393F9-A78B-455F-A78F-B7C2FFA3A5CE}">
      <dsp:nvSpPr>
        <dsp:cNvPr id="0" name=""/>
        <dsp:cNvSpPr/>
      </dsp:nvSpPr>
      <dsp:spPr>
        <a:xfrm>
          <a:off x="4263085" y="1492889"/>
          <a:ext cx="4264759" cy="579697"/>
        </a:xfrm>
        <a:prstGeom prst="rect">
          <a:avLst/>
        </a:prstGeom>
        <a:solidFill>
          <a:srgbClr val="4472C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İÇERİK</a:t>
          </a:r>
          <a:r>
            <a:rPr lang="tr-TR" sz="1600" b="1" kern="1200" dirty="0" smtClean="0"/>
            <a:t> </a:t>
          </a: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FİLTRELEME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3085" y="1492889"/>
        <a:ext cx="4264759" cy="579697"/>
      </dsp:txXfrm>
    </dsp:sp>
    <dsp:sp modelId="{80F5E5C3-593D-41A5-979D-D2444ACAC7C5}">
      <dsp:nvSpPr>
        <dsp:cNvPr id="0" name=""/>
        <dsp:cNvSpPr/>
      </dsp:nvSpPr>
      <dsp:spPr>
        <a:xfrm>
          <a:off x="4383768" y="2955128"/>
          <a:ext cx="3824336" cy="579697"/>
        </a:xfrm>
        <a:prstGeom prst="rect">
          <a:avLst/>
        </a:prstGeom>
        <a:solidFill>
          <a:srgbClr val="4472C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LOG</a:t>
          </a:r>
          <a:r>
            <a:rPr lang="tr-TR" sz="1600" b="1" kern="1200" dirty="0" smtClean="0"/>
            <a:t> </a:t>
          </a: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TUTMAK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768" y="2955128"/>
        <a:ext cx="3824336" cy="579697"/>
      </dsp:txXfrm>
    </dsp:sp>
    <dsp:sp modelId="{86E2408B-526C-42DD-AD9C-EBBEBCE5D927}">
      <dsp:nvSpPr>
        <dsp:cNvPr id="0" name=""/>
        <dsp:cNvSpPr/>
      </dsp:nvSpPr>
      <dsp:spPr>
        <a:xfrm>
          <a:off x="4202335" y="3829207"/>
          <a:ext cx="3688157" cy="579697"/>
        </a:xfrm>
        <a:prstGeom prst="rect">
          <a:avLst/>
        </a:prstGeom>
        <a:solidFill>
          <a:srgbClr val="4472C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VERİLERİ</a:t>
          </a:r>
          <a:r>
            <a:rPr lang="tr-TR" sz="1600" b="1" kern="1200" dirty="0" smtClean="0"/>
            <a:t> </a:t>
          </a: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SAKLAMAK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2335" y="3829207"/>
        <a:ext cx="3688157" cy="57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6BE16-BA63-4B28-A7E6-BFE86DC925F7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74EB-2CC1-4633-AF25-D5AAB5B09D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99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33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817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5794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361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583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3636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0196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2200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19513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D27537-2B91-4419-8ED6-33A86AD0DE80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035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1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45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98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14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4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32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74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71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5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77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68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D37-4F4D-48D1-816A-7FB547257336}" type="datetimeFigureOut">
              <a:rPr lang="tr-TR" smtClean="0"/>
              <a:t>23.02.2018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FF35-D927-4360-B7CA-9FEE71FFD50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Metin kutusu 6"/>
          <p:cNvSpPr txBox="1"/>
          <p:nvPr userDrawn="1"/>
        </p:nvSpPr>
        <p:spPr>
          <a:xfrm>
            <a:off x="8456627" y="6538915"/>
            <a:ext cx="561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9AAEAE3-8AAF-4FF6-BE13-CEEB63377D1D}" type="slidenum">
              <a:rPr lang="tr-TR" sz="1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r>
              <a:rPr lang="tr-TR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/9</a:t>
            </a:r>
            <a:endParaRPr lang="tr-TR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2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309351" y="3105362"/>
            <a:ext cx="6712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KULLANIM </a:t>
            </a:r>
          </a:p>
          <a:p>
            <a:pPr algn="ctr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SAĞLAYICILARI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7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86612" y="1489947"/>
            <a:ext cx="856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KULLANIM SAĞLAYICILARI</a:t>
            </a:r>
            <a:r>
              <a:rPr lang="tr-TR" b="1" dirty="0"/>
              <a:t> 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52000" y="1962056"/>
            <a:ext cx="8568000" cy="4304631"/>
          </a:xfrm>
          <a:prstGeom prst="rect">
            <a:avLst/>
          </a:prstGeom>
          <a:noFill/>
        </p:spPr>
        <p:txBody>
          <a:bodyPr wrap="square" lIns="180000" tIns="72000" rIns="180000" rtlCol="0">
            <a:spAutoFit/>
          </a:bodyPr>
          <a:lstStyle/>
          <a:p>
            <a:pPr algn="just"/>
            <a:endParaRPr lang="tr-TR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kullanım sağlayıcı, kişilere belli bir yerde ve belli bir süre internet kullanım olanağı sağlayan gerçek ve tüzel kişilerdir. </a:t>
            </a:r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Örneğin; kamu kuruluşları, şirketler, oteller gibi çalışanlarına ve müşterilerine internet erişim olanağı sunan yerler internet toplu kullanım sağlayıcıdır. </a:t>
            </a:r>
            <a:r>
              <a:rPr lang="tr-T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kullanım sağlayıcıların “izin belgesi” almalarına gerek yoktur.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179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86612" y="1489947"/>
            <a:ext cx="856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KULLANIM SAĞLAYICILARI</a:t>
            </a:r>
            <a:r>
              <a:rPr lang="tr-TR" b="1" dirty="0"/>
              <a:t> 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52000" y="1962056"/>
            <a:ext cx="3934518" cy="4304631"/>
          </a:xfrm>
          <a:prstGeom prst="rect">
            <a:avLst/>
          </a:prstGeom>
          <a:noFill/>
        </p:spPr>
        <p:txBody>
          <a:bodyPr wrap="square" lIns="180000" tIns="72000" rIns="180000" rtlCol="0">
            <a:spAutoFit/>
          </a:bodyPr>
          <a:lstStyle/>
          <a:p>
            <a:pPr algn="just"/>
            <a:endParaRPr lang="tr-TR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Yönetmelikte iç IP dağıtım </a:t>
            </a:r>
            <a:r>
              <a:rPr lang="tr-TR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logları</a:t>
            </a:r>
            <a:r>
              <a:rPr lang="tr-T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 “kendi iç ağlarında dağıtılan IP adres bilgilerini, kullanıma başlama ve bitiş tarih ve saatini ve bu IP adreslerini 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gösterir.</a:t>
            </a:r>
            <a:r>
              <a:rPr lang="tr-T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sz="2000" dirty="0"/>
          </a:p>
        </p:txBody>
      </p:sp>
      <p:pic>
        <p:nvPicPr>
          <p:cNvPr id="1026" name="Picture 2" descr="internet kafe denetim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964" y="2566496"/>
            <a:ext cx="4180923" cy="32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86612" y="1489947"/>
            <a:ext cx="856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KULLANIM SAĞLAYICILARI</a:t>
            </a:r>
            <a:r>
              <a:rPr lang="tr-TR" b="1" dirty="0"/>
              <a:t> 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52000" y="1962056"/>
            <a:ext cx="8568000" cy="857533"/>
          </a:xfrm>
          <a:prstGeom prst="rect">
            <a:avLst/>
          </a:prstGeom>
          <a:noFill/>
        </p:spPr>
        <p:txBody>
          <a:bodyPr wrap="square" lIns="180000" tIns="72000" rIns="180000" rtlCol="0">
            <a:spAutoFit/>
          </a:bodyPr>
          <a:lstStyle/>
          <a:p>
            <a:pPr algn="just"/>
            <a:endParaRPr lang="tr-TR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69242"/>
              </p:ext>
            </p:extLst>
          </p:nvPr>
        </p:nvGraphicFramePr>
        <p:xfrm>
          <a:off x="576000" y="2281179"/>
          <a:ext cx="7776000" cy="3435729"/>
        </p:xfrm>
        <a:graphic>
          <a:graphicData uri="http://schemas.openxmlformats.org/drawingml/2006/table">
            <a:tbl>
              <a:tblPr firstRow="1" firstCol="1" bandRow="1"/>
              <a:tblGrid>
                <a:gridCol w="117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9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761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CEZA MİKTARLARI TABLOSU</a:t>
                      </a:r>
                      <a:endParaRPr lang="tr-TR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5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7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A0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 SINIR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ÜST SINIR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 SINIR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ÜST SINIR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 SINIR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ÜST SINIR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5.MADDE İHLALİ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1455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1568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813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1629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9.MADDE İHLALİ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1850</a:t>
                      </a:r>
                      <a:r>
                        <a:rPr lang="tr-TR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₺</a:t>
                      </a:r>
                      <a:endParaRPr lang="tr-T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91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86612" y="1489947"/>
            <a:ext cx="856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FİLTRELEME YAZILIMLARI</a:t>
            </a:r>
            <a:r>
              <a:rPr lang="tr-TR" b="1" dirty="0"/>
              <a:t> 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52000" y="1962056"/>
            <a:ext cx="8568000" cy="857533"/>
          </a:xfrm>
          <a:prstGeom prst="rect">
            <a:avLst/>
          </a:prstGeom>
          <a:noFill/>
        </p:spPr>
        <p:txBody>
          <a:bodyPr wrap="square" lIns="180000" tIns="72000" rIns="180000" rtlCol="0">
            <a:spAutoFit/>
          </a:bodyPr>
          <a:lstStyle/>
          <a:p>
            <a:pPr algn="just"/>
            <a:endParaRPr lang="tr-TR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/>
          </a:p>
        </p:txBody>
      </p:sp>
      <p:pic>
        <p:nvPicPr>
          <p:cNvPr id="8" name="Picture 6" descr="filtreleme yazılımları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17" y="2204999"/>
            <a:ext cx="2786083" cy="195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iltreleme yazılımları ile ilgili g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927" y="2214959"/>
            <a:ext cx="2726073" cy="195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filtreleme yazılımları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636" y="2218430"/>
            <a:ext cx="2569303" cy="192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filtreleme yazılımları ile ilgili görsel sonuc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17" y="4437000"/>
            <a:ext cx="2778814" cy="20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filtreleme yazılımları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927" y="4459432"/>
            <a:ext cx="2726073" cy="198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filtreleme yazılımları ile ilgili görsel sonucu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96" y="4436194"/>
            <a:ext cx="2546744" cy="20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35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86612" y="1489947"/>
            <a:ext cx="85153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İNTERNET TOPLU KULLANIM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SAĞLAYICILARI TEMEL YÜKÜMLÜLÜKLERİ</a:t>
            </a:r>
            <a:r>
              <a:rPr lang="tr-TR" b="1" dirty="0"/>
              <a:t> 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52000" y="1997915"/>
            <a:ext cx="4302071" cy="4735518"/>
          </a:xfrm>
          <a:prstGeom prst="rect">
            <a:avLst/>
          </a:prstGeom>
          <a:noFill/>
        </p:spPr>
        <p:txBody>
          <a:bodyPr wrap="square" lIns="180000" tIns="72000" rIns="180000" rtlCol="0">
            <a:spAutoFit/>
          </a:bodyPr>
          <a:lstStyle/>
          <a:p>
            <a:pPr algn="just"/>
            <a:endParaRPr lang="tr-TR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      Mülki idare amirinden izin belgesi almak.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      Konusu suç oluşturan içeriklere erişimi önleyici tedbirleri almak.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     Başkanlık tarafından onaylanan içerik filtreleme yazılımını kullanmak.</a:t>
            </a:r>
          </a:p>
          <a:p>
            <a:endParaRPr lang="tr-TR" sz="2000" dirty="0"/>
          </a:p>
        </p:txBody>
      </p:sp>
      <p:pic>
        <p:nvPicPr>
          <p:cNvPr id="1026" name="Picture 2" descr="içerik filtreleme yazılımı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90" y="2478707"/>
            <a:ext cx="3684494" cy="196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rişim önleyici ile ilgili g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90" y="4563035"/>
            <a:ext cx="3684494" cy="192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47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3135913987"/>
              </p:ext>
            </p:extLst>
          </p:nvPr>
        </p:nvGraphicFramePr>
        <p:xfrm>
          <a:off x="324707" y="1640540"/>
          <a:ext cx="8622069" cy="4796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744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28659" y="1302580"/>
            <a:ext cx="85153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DENETİM, CEZA,  İNTERNET KAFE VERİLERİ</a:t>
            </a:r>
            <a:endParaRPr lang="tr-TR" b="1" dirty="0" smtClean="0"/>
          </a:p>
          <a:p>
            <a:endParaRPr lang="tr-TR" dirty="0"/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2828105489"/>
              </p:ext>
            </p:extLst>
          </p:nvPr>
        </p:nvGraphicFramePr>
        <p:xfrm>
          <a:off x="467544" y="1909545"/>
          <a:ext cx="8208912" cy="443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01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4625"/>
            <a:ext cx="1057351" cy="10083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0" y="1125000"/>
            <a:ext cx="9144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96964" y="179482"/>
            <a:ext cx="295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KARABÜK VALİLİĞİ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Müdürlüğü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2000" y="1962056"/>
            <a:ext cx="8568000" cy="857533"/>
          </a:xfrm>
          <a:prstGeom prst="rect">
            <a:avLst/>
          </a:prstGeom>
          <a:noFill/>
        </p:spPr>
        <p:txBody>
          <a:bodyPr wrap="square" lIns="180000" tIns="72000" rIns="180000" rtlCol="0">
            <a:spAutoFit/>
          </a:bodyPr>
          <a:lstStyle/>
          <a:p>
            <a:pPr algn="just"/>
            <a:endParaRPr lang="tr-TR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540000" y="1845000"/>
            <a:ext cx="8064000" cy="4401205"/>
          </a:xfrm>
          <a:prstGeom prst="rect">
            <a:avLst/>
          </a:prstGeom>
          <a:noFill/>
          <a:ln w="22225">
            <a:solidFill>
              <a:srgbClr val="E24A43"/>
            </a:solidFill>
          </a:ln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pPr algn="just"/>
            <a:r>
              <a:rPr lang="tr-TR" sz="2000" dirty="0" smtClean="0"/>
              <a:t>		     </a:t>
            </a:r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/>
              <a:t>	</a:t>
            </a:r>
            <a:r>
              <a:rPr lang="tr-TR" sz="2000" dirty="0" smtClean="0"/>
              <a:t>	</a:t>
            </a:r>
          </a:p>
          <a:p>
            <a:pPr algn="just"/>
            <a:r>
              <a:rPr lang="tr-TR" sz="2000" dirty="0"/>
              <a:t>	</a:t>
            </a:r>
            <a:r>
              <a:rPr lang="tr-TR" sz="2000" dirty="0" smtClean="0"/>
              <a:t>	         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ARZ EDERİM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/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							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			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				           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 Amirinin</a:t>
            </a: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Ad SOYAD</a:t>
            </a: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Ünvanı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9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212</Words>
  <Application>Microsoft Office PowerPoint</Application>
  <PresentationFormat>Ekran Gösterisi (4:3)</PresentationFormat>
  <Paragraphs>105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Gökhan ÇINAR</dc:creator>
  <cp:lastModifiedBy>Gökhan ÇINAR</cp:lastModifiedBy>
  <cp:revision>11</cp:revision>
  <dcterms:created xsi:type="dcterms:W3CDTF">2018-02-22T11:25:21Z</dcterms:created>
  <dcterms:modified xsi:type="dcterms:W3CDTF">2018-02-23T12:17:38Z</dcterms:modified>
</cp:coreProperties>
</file>